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3" d="100"/>
          <a:sy n="43"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A00246-3C50-40AC-B922-442EEC0856B6}" type="datetimeFigureOut">
              <a:rPr lang="en-US" smtClean="0"/>
              <a:t>11/30/2009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86737F-3569-4DE7-A4D5-97D6D719913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86737F-3569-4DE7-A4D5-97D6D7199134}"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86737F-3569-4DE7-A4D5-97D6D7199134}"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86737F-3569-4DE7-A4D5-97D6D7199134}"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C86737F-3569-4DE7-A4D5-97D6D7199134}"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A8CE5E0-D091-4E7E-AE36-690404B8B422}" type="datetimeFigureOut">
              <a:rPr lang="en-US" smtClean="0"/>
              <a:t>11/30/2009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145B33E-2387-4D24-9F0D-F589457DC815}"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8CE5E0-D091-4E7E-AE36-690404B8B422}" type="datetimeFigureOut">
              <a:rPr lang="en-US" smtClean="0"/>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5B33E-2387-4D24-9F0D-F589457DC81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8CE5E0-D091-4E7E-AE36-690404B8B422}" type="datetimeFigureOut">
              <a:rPr lang="en-US" smtClean="0"/>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5B33E-2387-4D24-9F0D-F589457DC81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A8CE5E0-D091-4E7E-AE36-690404B8B422}" type="datetimeFigureOut">
              <a:rPr lang="en-US" smtClean="0"/>
              <a:t>11/30/2009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45B33E-2387-4D24-9F0D-F589457DC815}"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A8CE5E0-D091-4E7E-AE36-690404B8B422}" type="datetimeFigureOut">
              <a:rPr lang="en-US" smtClean="0"/>
              <a:t>11/30/2009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145B33E-2387-4D24-9F0D-F589457DC81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A8CE5E0-D091-4E7E-AE36-690404B8B422}" type="datetimeFigureOut">
              <a:rPr lang="en-US" smtClean="0"/>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45B33E-2387-4D24-9F0D-F589457DC815}"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A8CE5E0-D091-4E7E-AE36-690404B8B422}" type="datetimeFigureOut">
              <a:rPr lang="en-US" smtClean="0"/>
              <a:t>11/30/2009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45B33E-2387-4D24-9F0D-F589457DC815}"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A8CE5E0-D091-4E7E-AE36-690404B8B422}" type="datetimeFigureOut">
              <a:rPr lang="en-US" smtClean="0"/>
              <a:t>11/30/2009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45B33E-2387-4D24-9F0D-F589457DC81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8CE5E0-D091-4E7E-AE36-690404B8B422}" type="datetimeFigureOut">
              <a:rPr lang="en-US" smtClean="0"/>
              <a:t>11/30/2009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45B33E-2387-4D24-9F0D-F589457DC81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A8CE5E0-D091-4E7E-AE36-690404B8B422}" type="datetimeFigureOut">
              <a:rPr lang="en-US" smtClean="0"/>
              <a:t>11/30/2009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45B33E-2387-4D24-9F0D-F589457DC815}"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A8CE5E0-D091-4E7E-AE36-690404B8B422}" type="datetimeFigureOut">
              <a:rPr lang="en-US" smtClean="0"/>
              <a:t>11/30/2009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145B33E-2387-4D24-9F0D-F589457DC815}"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A8CE5E0-D091-4E7E-AE36-690404B8B422}" type="datetimeFigureOut">
              <a:rPr lang="en-US" smtClean="0"/>
              <a:t>11/30/2009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145B33E-2387-4D24-9F0D-F589457DC81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a:t>
            </a:r>
            <a:r>
              <a:rPr lang="en-US" dirty="0" err="1" smtClean="0"/>
              <a:t>Misti</a:t>
            </a:r>
            <a:r>
              <a:rPr lang="en-US" dirty="0" smtClean="0"/>
              <a:t> Montesano</a:t>
            </a:r>
          </a:p>
          <a:p>
            <a:r>
              <a:rPr lang="en-US" dirty="0" smtClean="0"/>
              <a:t>***This is an Example***</a:t>
            </a:r>
            <a:endParaRPr lang="en-US" dirty="0"/>
          </a:p>
        </p:txBody>
      </p:sp>
      <p:sp>
        <p:nvSpPr>
          <p:cNvPr id="2" name="Title 1"/>
          <p:cNvSpPr>
            <a:spLocks noGrp="1"/>
          </p:cNvSpPr>
          <p:nvPr>
            <p:ph type="ctrTitle"/>
          </p:nvPr>
        </p:nvSpPr>
        <p:spPr/>
        <p:txBody>
          <a:bodyPr/>
          <a:lstStyle/>
          <a:p>
            <a:r>
              <a:rPr smtClean="0"/>
              <a:t>Wind-Speed Map</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Are Some Winds Speeds Stronger Than Others?</a:t>
            </a:r>
            <a:endParaRPr lang="en-US" dirty="0"/>
          </a:p>
        </p:txBody>
      </p:sp>
      <p:sp>
        <p:nvSpPr>
          <p:cNvPr id="3" name="Content Placeholder 2"/>
          <p:cNvSpPr>
            <a:spLocks noGrp="1"/>
          </p:cNvSpPr>
          <p:nvPr>
            <p:ph sz="quarter" idx="1"/>
          </p:nvPr>
        </p:nvSpPr>
        <p:spPr/>
        <p:txBody>
          <a:bodyPr/>
          <a:lstStyle/>
          <a:p>
            <a:r>
              <a:rPr lang="en-US" dirty="0" smtClean="0"/>
              <a:t>The greater the difference in pressures, the stronger the force. The distance between the area of high pressure and the area of low pressure also determines how fast the moving air is accelerated</a:t>
            </a:r>
            <a:r>
              <a:rPr lang="en-US" dirty="0" smtClean="0"/>
              <a:t>.</a:t>
            </a:r>
          </a:p>
          <a:p>
            <a:endParaRPr lang="en-US" dirty="0"/>
          </a:p>
        </p:txBody>
      </p:sp>
      <p:pic>
        <p:nvPicPr>
          <p:cNvPr id="4" name="Picture 3" descr="press-3-470.jpg"/>
          <p:cNvPicPr>
            <a:picLocks noChangeAspect="1"/>
          </p:cNvPicPr>
          <p:nvPr/>
        </p:nvPicPr>
        <p:blipFill>
          <a:blip r:embed="rId3"/>
          <a:stretch>
            <a:fillRect/>
          </a:stretch>
        </p:blipFill>
        <p:spPr>
          <a:xfrm>
            <a:off x="1371600" y="3505200"/>
            <a:ext cx="7086600" cy="2057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Wind-Speed Map</a:t>
            </a:r>
            <a:endParaRPr lang="en-US" dirty="0"/>
          </a:p>
        </p:txBody>
      </p:sp>
      <p:pic>
        <p:nvPicPr>
          <p:cNvPr id="4" name="Content Placeholder 3" descr="us_wind_cur_600x405.jpg"/>
          <p:cNvPicPr>
            <a:picLocks noGrp="1" noChangeAspect="1"/>
          </p:cNvPicPr>
          <p:nvPr>
            <p:ph sz="quarter" idx="1"/>
          </p:nvPr>
        </p:nvPicPr>
        <p:blipFill>
          <a:blip r:embed="rId3"/>
          <a:stretch>
            <a:fillRect/>
          </a:stretch>
        </p:blipFill>
        <p:spPr>
          <a:xfrm>
            <a:off x="1413933" y="1447800"/>
            <a:ext cx="6773333" cy="4572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Wind-Speed Maps are Important</a:t>
            </a:r>
            <a:endParaRPr lang="en-US" dirty="0"/>
          </a:p>
        </p:txBody>
      </p:sp>
      <p:sp>
        <p:nvSpPr>
          <p:cNvPr id="3" name="Content Placeholder 2"/>
          <p:cNvSpPr>
            <a:spLocks noGrp="1"/>
          </p:cNvSpPr>
          <p:nvPr>
            <p:ph sz="quarter" idx="1"/>
          </p:nvPr>
        </p:nvSpPr>
        <p:spPr/>
        <p:txBody>
          <a:bodyPr/>
          <a:lstStyle/>
          <a:p>
            <a:r>
              <a:rPr lang="en-US" sz="5400" dirty="0" smtClean="0"/>
              <a:t>Weather Forecasting</a:t>
            </a:r>
          </a:p>
          <a:p>
            <a:r>
              <a:rPr lang="en-US" sz="5400" dirty="0" smtClean="0"/>
              <a:t>Aircraft and Maritime Operations</a:t>
            </a:r>
          </a:p>
          <a:p>
            <a:r>
              <a:rPr lang="en-US" sz="5400" dirty="0" smtClean="0"/>
              <a:t>Building and Civil Engineering</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TotalTime>
  <Words>79</Words>
  <Application>Microsoft Office PowerPoint</Application>
  <PresentationFormat>On-screen Show (4:3)</PresentationFormat>
  <Paragraphs>14</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Equity</vt:lpstr>
      <vt:lpstr>Wind-Speed Map</vt:lpstr>
      <vt:lpstr>Why Are Some Winds Speeds Stronger Than Others?</vt:lpstr>
      <vt:lpstr>A Wind-Speed Map</vt:lpstr>
      <vt:lpstr>Why Wind-Speed Maps are Important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Wind-Speed Map</dc:title>
  <dc:creator>Misti Montesano</dc:creator>
  <cp:lastModifiedBy>Misti Montesano</cp:lastModifiedBy>
  <cp:revision>2</cp:revision>
  <dcterms:created xsi:type="dcterms:W3CDTF">2009-11-30T17:44:08Z</dcterms:created>
  <dcterms:modified xsi:type="dcterms:W3CDTF">2009-11-30T17:56:34Z</dcterms:modified>
</cp:coreProperties>
</file>